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6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5E66-1F12-4C83-98E1-FACA91A092EF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0691-AB8A-46FB-82B6-7F126369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685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5E66-1F12-4C83-98E1-FACA91A092EF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0691-AB8A-46FB-82B6-7F126369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23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5E66-1F12-4C83-98E1-FACA91A092EF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0691-AB8A-46FB-82B6-7F126369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234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5E66-1F12-4C83-98E1-FACA91A092EF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0691-AB8A-46FB-82B6-7F126369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56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5E66-1F12-4C83-98E1-FACA91A092EF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0691-AB8A-46FB-82B6-7F126369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867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5E66-1F12-4C83-98E1-FACA91A092EF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0691-AB8A-46FB-82B6-7F126369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7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5E66-1F12-4C83-98E1-FACA91A092EF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0691-AB8A-46FB-82B6-7F126369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48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5E66-1F12-4C83-98E1-FACA91A092EF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0691-AB8A-46FB-82B6-7F126369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956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5E66-1F12-4C83-98E1-FACA91A092EF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0691-AB8A-46FB-82B6-7F126369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13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5E66-1F12-4C83-98E1-FACA91A092EF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0691-AB8A-46FB-82B6-7F126369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22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5E66-1F12-4C83-98E1-FACA91A092EF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0691-AB8A-46FB-82B6-7F126369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9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45E66-1F12-4C83-98E1-FACA91A092EF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30691-AB8A-46FB-82B6-7F126369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869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110" y="2243225"/>
            <a:ext cx="7059780" cy="23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151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94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033321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นำเสนอทางหน้าจอ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3</vt:i4>
      </vt:variant>
    </vt:vector>
  </HeadingPairs>
  <TitlesOfParts>
    <vt:vector size="9" baseType="lpstr">
      <vt:lpstr>Angsana New</vt:lpstr>
      <vt:lpstr>Arial</vt:lpstr>
      <vt:lpstr>Calibri</vt:lpstr>
      <vt:lpstr>Calibri Light</vt:lpstr>
      <vt:lpstr>Cordia New</vt:lpstr>
      <vt:lpstr>ธีมของ Office</vt:lpstr>
      <vt:lpstr>งานนำเสนอ PowerPoint</vt:lpstr>
      <vt:lpstr>งานนำเสนอ PowerPoint</vt:lpstr>
      <vt:lpstr>งานนำเสนอ PowerPoint</vt:lpstr>
    </vt:vector>
  </TitlesOfParts>
  <Company>Khon Kaen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JaaO</dc:creator>
  <cp:lastModifiedBy>JaaO</cp:lastModifiedBy>
  <cp:revision>1</cp:revision>
  <dcterms:created xsi:type="dcterms:W3CDTF">2016-05-02T08:50:03Z</dcterms:created>
  <dcterms:modified xsi:type="dcterms:W3CDTF">2016-05-02T08:51:47Z</dcterms:modified>
</cp:coreProperties>
</file>