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2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3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5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7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5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5E66-1F12-4C83-98E1-FACA91A092EF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0691-AB8A-46FB-82B6-7F126369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6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110" y="2243225"/>
            <a:ext cx="7059780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5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3332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นำเสนอทางหน้าจอ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>Khon Kaen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JaaO</dc:creator>
  <cp:lastModifiedBy>JaaO</cp:lastModifiedBy>
  <cp:revision>1</cp:revision>
  <dcterms:created xsi:type="dcterms:W3CDTF">2016-05-02T08:50:03Z</dcterms:created>
  <dcterms:modified xsi:type="dcterms:W3CDTF">2016-05-02T08:51:47Z</dcterms:modified>
</cp:coreProperties>
</file>