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5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98B6-31DF-4764-9F13-23E0E50FF4C9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7D35-CF15-40AB-BAA1-26659CB32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250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98B6-31DF-4764-9F13-23E0E50FF4C9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7D35-CF15-40AB-BAA1-26659CB32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47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98B6-31DF-4764-9F13-23E0E50FF4C9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7D35-CF15-40AB-BAA1-26659CB32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61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98B6-31DF-4764-9F13-23E0E50FF4C9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7D35-CF15-40AB-BAA1-26659CB32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363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98B6-31DF-4764-9F13-23E0E50FF4C9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7D35-CF15-40AB-BAA1-26659CB32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118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98B6-31DF-4764-9F13-23E0E50FF4C9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7D35-CF15-40AB-BAA1-26659CB32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958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98B6-31DF-4764-9F13-23E0E50FF4C9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7D35-CF15-40AB-BAA1-26659CB32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569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98B6-31DF-4764-9F13-23E0E50FF4C9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7D35-CF15-40AB-BAA1-26659CB32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71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98B6-31DF-4764-9F13-23E0E50FF4C9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7D35-CF15-40AB-BAA1-26659CB32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89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98B6-31DF-4764-9F13-23E0E50FF4C9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7D35-CF15-40AB-BAA1-26659CB32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938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98B6-31DF-4764-9F13-23E0E50FF4C9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7D35-CF15-40AB-BAA1-26659CB32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21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598B6-31DF-4764-9F13-23E0E50FF4C9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17D35-CF15-40AB-BAA1-26659CB32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5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2558005" y="2430684"/>
            <a:ext cx="5625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 smtClean="0"/>
              <a:t>ชื่อ - นามสกุล</a:t>
            </a:r>
            <a:endParaRPr lang="en-US" sz="2800" b="1" dirty="0"/>
          </a:p>
        </p:txBody>
      </p:sp>
      <p:sp>
        <p:nvSpPr>
          <p:cNvPr id="5" name="กล่องข้อความ 4"/>
          <p:cNvSpPr txBox="1"/>
          <p:nvPr/>
        </p:nvSpPr>
        <p:spPr>
          <a:xfrm>
            <a:off x="2662177" y="3240481"/>
            <a:ext cx="5625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 smtClean="0">
                <a:solidFill>
                  <a:srgbClr val="002060"/>
                </a:solidFill>
              </a:rPr>
              <a:t>ได้รับรางวัล หรือร่วมกิจกรรม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2558002" y="5096719"/>
            <a:ext cx="5625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dirty="0" smtClean="0"/>
              <a:t>ให้ไว้ ณ วันที่ </a:t>
            </a:r>
            <a:endParaRPr lang="en-US" sz="2800" dirty="0"/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787078" y="6290840"/>
            <a:ext cx="29515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200" dirty="0" smtClean="0"/>
              <a:t>(ชื่อรองคณบดี)</a:t>
            </a:r>
          </a:p>
          <a:p>
            <a:pPr algn="ctr"/>
            <a:r>
              <a:rPr lang="th-TH" sz="2200" dirty="0" smtClean="0"/>
              <a:t>รองคณบดีฝาย</a:t>
            </a:r>
            <a:endParaRPr lang="en-US" sz="2200" dirty="0"/>
          </a:p>
        </p:txBody>
      </p:sp>
      <p:sp>
        <p:nvSpPr>
          <p:cNvPr id="8" name="กล่องข้อความ 7"/>
          <p:cNvSpPr txBox="1"/>
          <p:nvPr/>
        </p:nvSpPr>
        <p:spPr>
          <a:xfrm>
            <a:off x="6204030" y="6290840"/>
            <a:ext cx="37637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200" dirty="0" smtClean="0"/>
              <a:t>(ศาสตราจารย์ ดร. อภิรัฐ ศิริธรา</a:t>
            </a:r>
            <a:r>
              <a:rPr lang="th-TH" sz="2200" dirty="0" err="1" smtClean="0"/>
              <a:t>ธิ</a:t>
            </a:r>
            <a:r>
              <a:rPr lang="th-TH" sz="2200" dirty="0" smtClean="0"/>
              <a:t>วัตร)</a:t>
            </a:r>
          </a:p>
          <a:p>
            <a:pPr algn="ctr"/>
            <a:r>
              <a:rPr lang="th-TH" sz="2200" dirty="0" smtClean="0"/>
              <a:t>คณบดีคณะวิศวกรรมศาสตร์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88153078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33</Words>
  <Application>Microsoft Office PowerPoint</Application>
  <PresentationFormat>กำหนดเอง</PresentationFormat>
  <Paragraphs>7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งานนำเสนอ PowerPoint</vt:lpstr>
    </vt:vector>
  </TitlesOfParts>
  <Company>Khon Kaen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JaaO</dc:creator>
  <cp:lastModifiedBy>JaaO</cp:lastModifiedBy>
  <cp:revision>4</cp:revision>
  <dcterms:created xsi:type="dcterms:W3CDTF">2016-05-02T07:55:54Z</dcterms:created>
  <dcterms:modified xsi:type="dcterms:W3CDTF">2016-05-03T03:57:37Z</dcterms:modified>
</cp:coreProperties>
</file>