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5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4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6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6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1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5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7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9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3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2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598B6-31DF-4764-9F13-23E0E50FF4C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17D35-CF15-40AB-BAA1-26659CB3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5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58005" y="2430684"/>
            <a:ext cx="562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/>
              <a:t>ชื่อ - นามสกุล</a:t>
            </a:r>
            <a:endParaRPr lang="en-US" sz="2800" b="1" dirty="0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662177" y="3240481"/>
            <a:ext cx="562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002060"/>
                </a:solidFill>
              </a:rPr>
              <a:t>ได้รับรางวัล หรือร่วมกิจกรรม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558002" y="5096719"/>
            <a:ext cx="562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 smtClean="0"/>
              <a:t>ให้ไว้ ณ วันที่ </a:t>
            </a:r>
            <a:endParaRPr lang="en-US" sz="2800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787078" y="6290840"/>
            <a:ext cx="2951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dirty="0" smtClean="0"/>
              <a:t>(ชื่อรองคณบดี)</a:t>
            </a:r>
          </a:p>
          <a:p>
            <a:pPr algn="ctr"/>
            <a:r>
              <a:rPr lang="th-TH" sz="2200" dirty="0" smtClean="0"/>
              <a:t>รองคณบดีฝาย</a:t>
            </a:r>
            <a:endParaRPr lang="en-US" sz="2200" dirty="0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6204030" y="6290840"/>
            <a:ext cx="37637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dirty="0" smtClean="0"/>
              <a:t>(ศาสตราจารย์ ดร. อภิรัฐ ศิริธรา</a:t>
            </a:r>
            <a:r>
              <a:rPr lang="th-TH" sz="2200" dirty="0" err="1" smtClean="0"/>
              <a:t>ธิ</a:t>
            </a:r>
            <a:r>
              <a:rPr lang="th-TH" sz="2200" dirty="0" smtClean="0"/>
              <a:t>วัตร)</a:t>
            </a:r>
          </a:p>
          <a:p>
            <a:pPr algn="ctr"/>
            <a:r>
              <a:rPr lang="th-TH" sz="2200" dirty="0" smtClean="0"/>
              <a:t>คณบดีคณะวิศวกรรมศาสตร์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881530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33</Words>
  <Application>Microsoft Office PowerPoint</Application>
  <PresentationFormat>กำหนดเอง</PresentationFormat>
  <Paragraphs>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>Khon Kaen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JaaO</dc:creator>
  <cp:lastModifiedBy>JaaO</cp:lastModifiedBy>
  <cp:revision>4</cp:revision>
  <dcterms:created xsi:type="dcterms:W3CDTF">2016-05-02T07:55:54Z</dcterms:created>
  <dcterms:modified xsi:type="dcterms:W3CDTF">2016-05-03T03:57:37Z</dcterms:modified>
</cp:coreProperties>
</file>