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0000"/>
    <a:srgbClr val="0012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14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EF1A-1EC8-4596-99AF-F46817810C8C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9E612-87CA-4815-8F92-BE70D9FD7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8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EF1A-1EC8-4596-99AF-F46817810C8C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9E612-87CA-4815-8F92-BE70D9FD7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1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EF1A-1EC8-4596-99AF-F46817810C8C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9E612-87CA-4815-8F92-BE70D9FD7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51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EF1A-1EC8-4596-99AF-F46817810C8C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9E612-87CA-4815-8F92-BE70D9FD7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68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EF1A-1EC8-4596-99AF-F46817810C8C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9E612-87CA-4815-8F92-BE70D9FD7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241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EF1A-1EC8-4596-99AF-F46817810C8C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9E612-87CA-4815-8F92-BE70D9FD7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594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EF1A-1EC8-4596-99AF-F46817810C8C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9E612-87CA-4815-8F92-BE70D9FD7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56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EF1A-1EC8-4596-99AF-F46817810C8C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9E612-87CA-4815-8F92-BE70D9FD7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675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EF1A-1EC8-4596-99AF-F46817810C8C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9E612-87CA-4815-8F92-BE70D9FD7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40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EF1A-1EC8-4596-99AF-F46817810C8C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9E612-87CA-4815-8F92-BE70D9FD7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8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EF1A-1EC8-4596-99AF-F46817810C8C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9E612-87CA-4815-8F92-BE70D9FD7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746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BEF1A-1EC8-4596-99AF-F46817810C8C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9E612-87CA-4815-8F92-BE70D9FD7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846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9"/>
            <a:ext cx="10691813" cy="7558636"/>
          </a:xfrm>
          <a:prstGeom prst="rect">
            <a:avLst/>
          </a:prstGeom>
        </p:spPr>
      </p:pic>
      <p:sp>
        <p:nvSpPr>
          <p:cNvPr id="5" name="กล่องข้อความ 4"/>
          <p:cNvSpPr txBox="1"/>
          <p:nvPr/>
        </p:nvSpPr>
        <p:spPr>
          <a:xfrm>
            <a:off x="2422975" y="1745054"/>
            <a:ext cx="633796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400" b="1" dirty="0">
                <a:solidFill>
                  <a:srgbClr val="76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คณะวิศวกรรมศาสตร์ มหาวิทยาลัยขอนแก่น</a:t>
            </a:r>
            <a:endParaRPr lang="en-US" sz="3400" b="1" dirty="0">
              <a:solidFill>
                <a:srgbClr val="76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2620716" y="2332700"/>
            <a:ext cx="5450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ขอมอบเกียรติบัตรฉบับนี้ เพื่อแสดงว่า</a:t>
            </a:r>
            <a:endParaRPr lang="en-US" sz="28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3127405" y="3237274"/>
            <a:ext cx="5450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rgbClr val="00206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นา</a:t>
            </a:r>
            <a:r>
              <a:rPr lang="th-TH" sz="2800" b="1" dirty="0" smtClean="0">
                <a:solidFill>
                  <a:srgbClr val="00206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ย............................................................</a:t>
            </a:r>
            <a:endParaRPr lang="en-US" sz="2800" b="1" dirty="0">
              <a:solidFill>
                <a:srgbClr val="00206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8" name="กล่องข้อความ 7"/>
          <p:cNvSpPr txBox="1"/>
          <p:nvPr/>
        </p:nvSpPr>
        <p:spPr>
          <a:xfrm>
            <a:off x="835687" y="4006815"/>
            <a:ext cx="90204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solidFill>
                  <a:schemeClr val="accent2">
                    <a:lumMod val="5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ได้เข้าร่วมสัมมนาแนวทางการพัฒนาการเรียนการสอนหลักสูตรนานาชาติ</a:t>
            </a:r>
          </a:p>
          <a:p>
            <a:pPr algn="ctr"/>
            <a:r>
              <a:rPr lang="th-TH" sz="2800" b="1" dirty="0">
                <a:solidFill>
                  <a:schemeClr val="accent2">
                    <a:lumMod val="5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จากระดับมัธยมศึกษาตอนปลายสู่ระดับอุดมศึกษานานาชาติ</a:t>
            </a:r>
          </a:p>
        </p:txBody>
      </p:sp>
      <p:sp>
        <p:nvSpPr>
          <p:cNvPr id="9" name="กล่องข้อความ 8"/>
          <p:cNvSpPr txBox="1"/>
          <p:nvPr/>
        </p:nvSpPr>
        <p:spPr>
          <a:xfrm>
            <a:off x="963436" y="5446314"/>
            <a:ext cx="9020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dirty="0">
                <a:latin typeface="BrowalliaUPC" panose="020B0604020202020204" pitchFamily="34" charset="-34"/>
                <a:cs typeface="BrowalliaUPC" panose="020B0604020202020204" pitchFamily="34" charset="-34"/>
              </a:rPr>
              <a:t>ให้ไว้ ณ วันที่ 17 กุมภาพันธ์ พ.ศ. 2560</a:t>
            </a: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296110" y="6549556"/>
            <a:ext cx="35715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(</a:t>
            </a:r>
            <a:r>
              <a:rPr lang="th-TH" sz="20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รองศาสตราจารย์ ดร.ลัดดา ตันวาณิชกุล)</a:t>
            </a:r>
          </a:p>
          <a:p>
            <a:pPr algn="ctr"/>
            <a:r>
              <a:rPr lang="th-TH" sz="20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รองคณบดีฝ่ายวิเทศสัมพันธ์และสื่อสารองค์กร</a:t>
            </a:r>
          </a:p>
        </p:txBody>
      </p:sp>
      <p:sp>
        <p:nvSpPr>
          <p:cNvPr id="11" name="กล่องข้อความ 10"/>
          <p:cNvSpPr txBox="1"/>
          <p:nvPr/>
        </p:nvSpPr>
        <p:spPr>
          <a:xfrm>
            <a:off x="6639604" y="6241779"/>
            <a:ext cx="35715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h-TH" sz="20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ctr"/>
            <a:r>
              <a:rPr lang="th-TH" sz="2000" dirty="0">
                <a:latin typeface="BrowalliaUPC" panose="020B0604020202020204" pitchFamily="34" charset="-34"/>
                <a:cs typeface="BrowalliaUPC" panose="020B0604020202020204" pitchFamily="34" charset="-34"/>
              </a:rPr>
              <a:t>(ศาสตราจารย์ ดร.อภิรัฐ ศิริธรา</a:t>
            </a:r>
            <a:r>
              <a:rPr lang="th-TH" sz="2000" dirty="0" err="1">
                <a:latin typeface="BrowalliaUPC" panose="020B0604020202020204" pitchFamily="34" charset="-34"/>
                <a:cs typeface="BrowalliaUPC" panose="020B0604020202020204" pitchFamily="34" charset="-34"/>
              </a:rPr>
              <a:t>ธิ</a:t>
            </a:r>
            <a:r>
              <a:rPr lang="th-TH" sz="20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วัตร)</a:t>
            </a:r>
          </a:p>
          <a:p>
            <a:pPr algn="ctr"/>
            <a:r>
              <a:rPr lang="th-TH" sz="20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คณบดีคณะวิศวกรรมศาสตร์</a:t>
            </a:r>
          </a:p>
        </p:txBody>
      </p:sp>
      <p:pic>
        <p:nvPicPr>
          <p:cNvPr id="12" name="รูปภาพ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965" y="554571"/>
            <a:ext cx="1119878" cy="111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042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" y="0"/>
            <a:ext cx="10685925" cy="7559675"/>
          </a:xfrm>
          <a:prstGeom prst="rect">
            <a:avLst/>
          </a:prstGeom>
        </p:spPr>
      </p:pic>
      <p:sp>
        <p:nvSpPr>
          <p:cNvPr id="5" name="กล่องข้อความ 4"/>
          <p:cNvSpPr txBox="1"/>
          <p:nvPr/>
        </p:nvSpPr>
        <p:spPr>
          <a:xfrm>
            <a:off x="2422975" y="1745054"/>
            <a:ext cx="633796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400" b="1" dirty="0">
                <a:solidFill>
                  <a:srgbClr val="76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คณะวิศวกรรมศาสตร์ มหาวิทยาลัยขอนแก่น</a:t>
            </a:r>
            <a:endParaRPr lang="en-US" sz="3400" b="1" dirty="0">
              <a:solidFill>
                <a:srgbClr val="76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2620716" y="2332700"/>
            <a:ext cx="5450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ขอมอบเกียรติบัตรฉบับนี้ เพื่อแสดงว่า</a:t>
            </a:r>
            <a:endParaRPr lang="en-US" sz="28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3127405" y="3237274"/>
            <a:ext cx="5450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rgbClr val="00206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นา</a:t>
            </a:r>
            <a:r>
              <a:rPr lang="th-TH" sz="2800" b="1" dirty="0" smtClean="0">
                <a:solidFill>
                  <a:srgbClr val="00206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ย............................................................</a:t>
            </a:r>
            <a:endParaRPr lang="en-US" sz="2800" b="1" dirty="0">
              <a:solidFill>
                <a:srgbClr val="00206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8" name="กล่องข้อความ 7"/>
          <p:cNvSpPr txBox="1"/>
          <p:nvPr/>
        </p:nvSpPr>
        <p:spPr>
          <a:xfrm>
            <a:off x="835687" y="4006815"/>
            <a:ext cx="90204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solidFill>
                  <a:schemeClr val="accent2">
                    <a:lumMod val="5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ได้เข้าร่วมสัมมนาแนวทางการพัฒนาการเรียนการสอนหลักสูตรนานาชาติ</a:t>
            </a:r>
          </a:p>
          <a:p>
            <a:pPr algn="ctr"/>
            <a:r>
              <a:rPr lang="th-TH" sz="2800" b="1" dirty="0">
                <a:solidFill>
                  <a:schemeClr val="accent2">
                    <a:lumMod val="5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จากระดับมัธยมศึกษาตอนปลายสู่ระดับอุดมศึกษานานาชาติ</a:t>
            </a:r>
          </a:p>
        </p:txBody>
      </p:sp>
      <p:sp>
        <p:nvSpPr>
          <p:cNvPr id="9" name="กล่องข้อความ 8"/>
          <p:cNvSpPr txBox="1"/>
          <p:nvPr/>
        </p:nvSpPr>
        <p:spPr>
          <a:xfrm>
            <a:off x="963436" y="5347458"/>
            <a:ext cx="9020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dirty="0">
                <a:latin typeface="BrowalliaUPC" panose="020B0604020202020204" pitchFamily="34" charset="-34"/>
                <a:cs typeface="BrowalliaUPC" panose="020B0604020202020204" pitchFamily="34" charset="-34"/>
              </a:rPr>
              <a:t>ให้ไว้ ณ วันที่ 17 กุมภาพันธ์ พ.ศ. 2560</a:t>
            </a: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296110" y="6265346"/>
            <a:ext cx="35715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(</a:t>
            </a:r>
            <a:r>
              <a:rPr lang="th-TH" sz="20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รองศาสตราจารย์ ดร.ลัดดา ตันวาณิชกุล)</a:t>
            </a:r>
          </a:p>
          <a:p>
            <a:pPr algn="ctr"/>
            <a:r>
              <a:rPr lang="th-TH" sz="20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รองคณบดีฝ่ายวิเทศสัมพันธ์และสื่อสารองค์กร</a:t>
            </a:r>
          </a:p>
        </p:txBody>
      </p:sp>
      <p:sp>
        <p:nvSpPr>
          <p:cNvPr id="11" name="กล่องข้อความ 10"/>
          <p:cNvSpPr txBox="1"/>
          <p:nvPr/>
        </p:nvSpPr>
        <p:spPr>
          <a:xfrm>
            <a:off x="6639604" y="5957569"/>
            <a:ext cx="35715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h-TH" sz="20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ctr"/>
            <a:r>
              <a:rPr lang="th-TH" sz="2000" dirty="0">
                <a:latin typeface="BrowalliaUPC" panose="020B0604020202020204" pitchFamily="34" charset="-34"/>
                <a:cs typeface="BrowalliaUPC" panose="020B0604020202020204" pitchFamily="34" charset="-34"/>
              </a:rPr>
              <a:t>(ศาสตราจารย์ ดร.อภิรัฐ ศิริธรา</a:t>
            </a:r>
            <a:r>
              <a:rPr lang="th-TH" sz="2000" dirty="0" err="1">
                <a:latin typeface="BrowalliaUPC" panose="020B0604020202020204" pitchFamily="34" charset="-34"/>
                <a:cs typeface="BrowalliaUPC" panose="020B0604020202020204" pitchFamily="34" charset="-34"/>
              </a:rPr>
              <a:t>ธิ</a:t>
            </a:r>
            <a:r>
              <a:rPr lang="th-TH" sz="20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วัตร)</a:t>
            </a:r>
          </a:p>
          <a:p>
            <a:pPr algn="ctr"/>
            <a:r>
              <a:rPr lang="th-TH" sz="20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คณบดีคณะวิศวกรรมศาสตร์</a:t>
            </a:r>
          </a:p>
        </p:txBody>
      </p:sp>
      <p:pic>
        <p:nvPicPr>
          <p:cNvPr id="12" name="รูปภาพ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965" y="554571"/>
            <a:ext cx="1119878" cy="111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37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" y="0"/>
            <a:ext cx="10685925" cy="7559675"/>
          </a:xfrm>
          <a:prstGeom prst="rect">
            <a:avLst/>
          </a:prstGeom>
        </p:spPr>
      </p:pic>
      <p:sp>
        <p:nvSpPr>
          <p:cNvPr id="6" name="กล่องข้อความ 5"/>
          <p:cNvSpPr txBox="1"/>
          <p:nvPr/>
        </p:nvSpPr>
        <p:spPr>
          <a:xfrm>
            <a:off x="2447689" y="1213713"/>
            <a:ext cx="633796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400" b="1" dirty="0">
                <a:solidFill>
                  <a:srgbClr val="76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คณะวิศวกรรมศาสตร์ มหาวิทยาลัยขอนแก่น</a:t>
            </a:r>
            <a:endParaRPr lang="en-US" sz="3400" b="1" dirty="0">
              <a:solidFill>
                <a:srgbClr val="76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2645430" y="1801359"/>
            <a:ext cx="5450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ขอมอบเกียรติบัตรฉบับนี้ เพื่อแสดงว่า</a:t>
            </a:r>
            <a:endParaRPr lang="en-US" sz="28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8" name="กล่องข้อความ 7"/>
          <p:cNvSpPr txBox="1"/>
          <p:nvPr/>
        </p:nvSpPr>
        <p:spPr>
          <a:xfrm>
            <a:off x="3152119" y="2705933"/>
            <a:ext cx="5450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rgbClr val="00206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นา</a:t>
            </a:r>
            <a:r>
              <a:rPr lang="th-TH" sz="2800" b="1" dirty="0" smtClean="0">
                <a:solidFill>
                  <a:srgbClr val="00206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ย............................................................</a:t>
            </a:r>
            <a:endParaRPr lang="en-US" sz="2800" b="1" dirty="0">
              <a:solidFill>
                <a:srgbClr val="00206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9" name="กล่องข้อความ 8"/>
          <p:cNvSpPr txBox="1"/>
          <p:nvPr/>
        </p:nvSpPr>
        <p:spPr>
          <a:xfrm>
            <a:off x="860401" y="3610507"/>
            <a:ext cx="90204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solidFill>
                  <a:schemeClr val="accent2">
                    <a:lumMod val="5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ได้เข้าร่วมสัมมนาแนวทางการพัฒนาการเรียนการสอนหลักสูตรนานาชาติ</a:t>
            </a:r>
          </a:p>
          <a:p>
            <a:pPr algn="ctr"/>
            <a:r>
              <a:rPr lang="th-TH" sz="2800" b="1" dirty="0">
                <a:solidFill>
                  <a:schemeClr val="accent2">
                    <a:lumMod val="5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จากระดับมัธยมศึกษาตอนปลายสู่ระดับอุดมศึกษานานาชาติ</a:t>
            </a: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988150" y="5174584"/>
            <a:ext cx="9020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dirty="0">
                <a:latin typeface="BrowalliaUPC" panose="020B0604020202020204" pitchFamily="34" charset="-34"/>
                <a:cs typeface="BrowalliaUPC" panose="020B0604020202020204" pitchFamily="34" charset="-34"/>
              </a:rPr>
              <a:t>ให้ไว้ ณ วันที่ 17 กุมภาพันธ์ พ.ศ. 2560</a:t>
            </a:r>
          </a:p>
        </p:txBody>
      </p:sp>
      <p:sp>
        <p:nvSpPr>
          <p:cNvPr id="11" name="กล่องข้อความ 10"/>
          <p:cNvSpPr txBox="1"/>
          <p:nvPr/>
        </p:nvSpPr>
        <p:spPr>
          <a:xfrm>
            <a:off x="518534" y="6297880"/>
            <a:ext cx="35715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(</a:t>
            </a:r>
            <a:r>
              <a:rPr lang="th-TH" sz="20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รองศาสตราจารย์ ดร.ลัดดา ตันวาณิชกุล)</a:t>
            </a:r>
          </a:p>
          <a:p>
            <a:pPr algn="ctr"/>
            <a:r>
              <a:rPr lang="th-TH" sz="20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รองคณบดีฝ่ายวิเทศสัมพันธ์และสื่อสารองค์กร</a:t>
            </a:r>
          </a:p>
        </p:txBody>
      </p:sp>
      <p:sp>
        <p:nvSpPr>
          <p:cNvPr id="12" name="กล่องข้อความ 11"/>
          <p:cNvSpPr txBox="1"/>
          <p:nvPr/>
        </p:nvSpPr>
        <p:spPr>
          <a:xfrm>
            <a:off x="6664318" y="5990103"/>
            <a:ext cx="35715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h-TH" sz="20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ctr"/>
            <a:r>
              <a:rPr lang="th-TH" sz="2000" dirty="0">
                <a:latin typeface="BrowalliaUPC" panose="020B0604020202020204" pitchFamily="34" charset="-34"/>
                <a:cs typeface="BrowalliaUPC" panose="020B0604020202020204" pitchFamily="34" charset="-34"/>
              </a:rPr>
              <a:t>(ศาสตราจารย์ ดร.อภิรัฐ ศิริธรา</a:t>
            </a:r>
            <a:r>
              <a:rPr lang="th-TH" sz="2000" dirty="0" err="1">
                <a:latin typeface="BrowalliaUPC" panose="020B0604020202020204" pitchFamily="34" charset="-34"/>
                <a:cs typeface="BrowalliaUPC" panose="020B0604020202020204" pitchFamily="34" charset="-34"/>
              </a:rPr>
              <a:t>ธิ</a:t>
            </a:r>
            <a:r>
              <a:rPr lang="th-TH" sz="20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วัตร)</a:t>
            </a:r>
          </a:p>
          <a:p>
            <a:pPr algn="ctr"/>
            <a:r>
              <a:rPr lang="th-TH" sz="20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คณบดีคณะวิศวกรรมศาสตร์</a:t>
            </a:r>
          </a:p>
        </p:txBody>
      </p:sp>
    </p:spTree>
    <p:extLst>
      <p:ext uri="{BB962C8B-B14F-4D97-AF65-F5344CB8AC3E}">
        <p14:creationId xmlns:p14="http://schemas.microsoft.com/office/powerpoint/2010/main" val="1391160322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222</Words>
  <Application>Microsoft Office PowerPoint</Application>
  <PresentationFormat>กำหนดเอง</PresentationFormat>
  <Paragraphs>33</Paragraphs>
  <Slides>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3</vt:i4>
      </vt:variant>
    </vt:vector>
  </HeadingPairs>
  <TitlesOfParts>
    <vt:vector size="10" baseType="lpstr">
      <vt:lpstr>Angsana New</vt:lpstr>
      <vt:lpstr>Arial</vt:lpstr>
      <vt:lpstr>BrowalliaUPC</vt:lpstr>
      <vt:lpstr>Calibri</vt:lpstr>
      <vt:lpstr>Calibri Light</vt:lpstr>
      <vt:lpstr>Cordia New</vt:lpstr>
      <vt:lpstr>ธีมของ Office</vt:lpstr>
      <vt:lpstr>งานนำเสนอ PowerPoint</vt:lpstr>
      <vt:lpstr>งานนำเสนอ PowerPoint</vt:lpstr>
      <vt:lpstr>งานนำเสนอ PowerPoint</vt:lpstr>
    </vt:vector>
  </TitlesOfParts>
  <Company>Khon Kaen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JaaO</dc:creator>
  <cp:lastModifiedBy>JaaO</cp:lastModifiedBy>
  <cp:revision>4</cp:revision>
  <dcterms:created xsi:type="dcterms:W3CDTF">2017-02-23T09:12:37Z</dcterms:created>
  <dcterms:modified xsi:type="dcterms:W3CDTF">2017-02-23T09:36:22Z</dcterms:modified>
</cp:coreProperties>
</file>