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119350" cy="106918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5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4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7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1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0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4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8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6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34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0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4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9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95179-67C8-487A-AEBD-1772CECF006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0FDF7-14B2-4B7B-9181-F60F635B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กลุ่ม 2"/>
          <p:cNvGrpSpPr/>
          <p:nvPr/>
        </p:nvGrpSpPr>
        <p:grpSpPr>
          <a:xfrm>
            <a:off x="806227" y="347992"/>
            <a:ext cx="13847463" cy="3060192"/>
            <a:chOff x="806227" y="347992"/>
            <a:chExt cx="13847463" cy="3060192"/>
          </a:xfrm>
        </p:grpSpPr>
        <p:pic>
          <p:nvPicPr>
            <p:cNvPr id="2" name="รูปภาพ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227" y="347992"/>
              <a:ext cx="13679424" cy="3060192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4" name="กล่องข้อความ 3"/>
            <p:cNvSpPr txBox="1"/>
            <p:nvPr/>
          </p:nvSpPr>
          <p:spPr>
            <a:xfrm>
              <a:off x="2568782" y="723339"/>
              <a:ext cx="12084908" cy="1323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799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ศาสตราจารย์อภิรัฐ  ศิริธรา</a:t>
              </a:r>
              <a:r>
                <a:rPr lang="th-TH" sz="7998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ธิ</a:t>
              </a:r>
              <a:r>
                <a:rPr lang="th-TH" sz="799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วัตร</a:t>
              </a:r>
              <a:endParaRPr lang="en-US" sz="7998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กล่องข้อความ 4"/>
            <p:cNvSpPr txBox="1"/>
            <p:nvPr/>
          </p:nvSpPr>
          <p:spPr>
            <a:xfrm>
              <a:off x="3926555" y="2173387"/>
              <a:ext cx="7438768" cy="1107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6599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คณบดีคณะวิศวกรรมศาสตร์</a:t>
              </a:r>
              <a:endParaRPr lang="en-US" sz="6599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" name="กลุ่ม 5"/>
          <p:cNvGrpSpPr/>
          <p:nvPr/>
        </p:nvGrpSpPr>
        <p:grpSpPr>
          <a:xfrm>
            <a:off x="806227" y="6870702"/>
            <a:ext cx="13999863" cy="3060192"/>
            <a:chOff x="653827" y="-244313"/>
            <a:chExt cx="13999863" cy="3060192"/>
          </a:xfrm>
        </p:grpSpPr>
        <p:pic>
          <p:nvPicPr>
            <p:cNvPr id="7" name="รูปภาพ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827" y="-244313"/>
              <a:ext cx="13679424" cy="3060192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8" name="กล่องข้อความ 7"/>
            <p:cNvSpPr txBox="1"/>
            <p:nvPr/>
          </p:nvSpPr>
          <p:spPr>
            <a:xfrm>
              <a:off x="2568782" y="257964"/>
              <a:ext cx="12084908" cy="1323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7998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ศาสตราจารย์</a:t>
              </a:r>
              <a:r>
                <a:rPr lang="th-TH" sz="799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อภิรัฐ  ศิริธรา</a:t>
              </a:r>
              <a:r>
                <a:rPr lang="th-TH" sz="7998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ธิ</a:t>
              </a:r>
              <a:r>
                <a:rPr lang="th-TH" sz="799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วัตร</a:t>
              </a:r>
              <a:endParaRPr lang="en-US" sz="7998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กล่องข้อความ 8"/>
            <p:cNvSpPr txBox="1"/>
            <p:nvPr/>
          </p:nvSpPr>
          <p:spPr>
            <a:xfrm>
              <a:off x="3926555" y="1708012"/>
              <a:ext cx="7438768" cy="1107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6599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คณบดีคณะวิศวกรรมศาสตร์</a:t>
              </a:r>
              <a:endParaRPr lang="en-US" sz="6599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" name="กลุ่ม 9"/>
          <p:cNvGrpSpPr/>
          <p:nvPr/>
        </p:nvGrpSpPr>
        <p:grpSpPr>
          <a:xfrm>
            <a:off x="806227" y="3615160"/>
            <a:ext cx="13999863" cy="3060192"/>
            <a:chOff x="653827" y="-312734"/>
            <a:chExt cx="13999863" cy="3060192"/>
          </a:xfrm>
        </p:grpSpPr>
        <p:pic>
          <p:nvPicPr>
            <p:cNvPr id="11" name="รูปภาพ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827" y="-312734"/>
              <a:ext cx="13679424" cy="3060192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12" name="กล่องข้อความ 11"/>
            <p:cNvSpPr txBox="1"/>
            <p:nvPr/>
          </p:nvSpPr>
          <p:spPr>
            <a:xfrm>
              <a:off x="2568782" y="-18268"/>
              <a:ext cx="12084908" cy="1323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7998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ศาสตราจารย์</a:t>
              </a:r>
              <a:r>
                <a:rPr lang="th-TH" sz="799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อภิรัฐ  ศิริธรา</a:t>
              </a:r>
              <a:r>
                <a:rPr lang="th-TH" sz="7998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ธิ</a:t>
              </a:r>
              <a:r>
                <a:rPr lang="th-TH" sz="799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วัตร</a:t>
              </a:r>
              <a:endParaRPr lang="en-US" sz="7998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กล่องข้อความ 12"/>
            <p:cNvSpPr txBox="1"/>
            <p:nvPr/>
          </p:nvSpPr>
          <p:spPr>
            <a:xfrm>
              <a:off x="3926555" y="1569896"/>
              <a:ext cx="7438768" cy="1107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6599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คณบดีคณะวิศวกรรมศาสตร์</a:t>
              </a:r>
              <a:endParaRPr lang="en-US" sz="6599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94607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30</Words>
  <Application>Microsoft Office PowerPoint</Application>
  <PresentationFormat>กำหนดเอง</PresentationFormat>
  <Paragraphs>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>Khon Kaen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JaaO</dc:creator>
  <cp:lastModifiedBy>JaaO</cp:lastModifiedBy>
  <cp:revision>3</cp:revision>
  <dcterms:created xsi:type="dcterms:W3CDTF">2016-05-02T08:05:00Z</dcterms:created>
  <dcterms:modified xsi:type="dcterms:W3CDTF">2017-02-24T01:53:02Z</dcterms:modified>
</cp:coreProperties>
</file>