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20" d="100"/>
          <a:sy n="20" d="100"/>
        </p:scale>
        <p:origin x="10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7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7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5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1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1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0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5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9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11931-6EF9-4DB4-B705-D4B2ADCC1C1D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347A-100A-4950-815F-A2BF79033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9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-2" y="5337686"/>
            <a:ext cx="25199975" cy="44087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350145" y="6028249"/>
            <a:ext cx="20221178" cy="3326265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en-US" sz="66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Title: ……………………………………………………….………………………......…………………………….</a:t>
            </a:r>
          </a:p>
          <a:p>
            <a:pPr algn="r">
              <a:spcBef>
                <a:spcPts val="3000"/>
              </a:spcBef>
            </a:pPr>
            <a:r>
              <a:rPr lang="en-US" sz="4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Student Name:……………………………………………………..</a:t>
            </a:r>
          </a:p>
          <a:p>
            <a:pPr algn="r">
              <a:spcBef>
                <a:spcPts val="600"/>
              </a:spcBef>
            </a:pPr>
            <a:r>
              <a:rPr lang="en-US" sz="4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Name of Advisor:………………………………………………</a:t>
            </a:r>
          </a:p>
          <a:p>
            <a:pPr algn="r">
              <a:spcBef>
                <a:spcPts val="600"/>
              </a:spcBef>
            </a:pPr>
            <a:r>
              <a:rPr lang="en-US" sz="4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Affiliation:………………………………</a:t>
            </a:r>
            <a:endParaRPr lang="en-US" sz="4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7" name="Picture 3" descr="LOGO_วิศวกรร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1" y="6028249"/>
            <a:ext cx="3024188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กล่องข้อความ 4"/>
          <p:cNvSpPr txBox="1"/>
          <p:nvPr/>
        </p:nvSpPr>
        <p:spPr>
          <a:xfrm>
            <a:off x="631024" y="11702179"/>
            <a:ext cx="23940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Abstract</a:t>
            </a: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……………………………………………………………………………………………………………………………………………………………………………….…………………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………………………………………………………………………………………………………………………………………………………………..…………………………………..........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………………………………………………………………………………………………...………………………………………………………………..………………………………….......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………………………………………………………………………………………………………………………………………………………………..…………………………………..........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………………………………………………………………………………………………...………………………………………………………………..………………………………….......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631018" y="17845448"/>
            <a:ext cx="114847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Introduction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631019" y="24421794"/>
            <a:ext cx="114847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Objective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1. ………………………………………</a:t>
            </a:r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</a:t>
            </a: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……………..</a:t>
            </a:r>
            <a:endParaRPr lang="th-TH" sz="4800" b="1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tabLst>
                <a:tab pos="1077913" algn="l"/>
              </a:tabLst>
            </a:pPr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2</a:t>
            </a: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………………………………………</a:t>
            </a:r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</a:t>
            </a: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……………..</a:t>
            </a:r>
            <a:endParaRPr lang="th-TH" sz="4800" b="1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tabLst>
                <a:tab pos="1077913" algn="l"/>
              </a:tabLst>
            </a:pP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3. </a:t>
            </a: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</a:t>
            </a:r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</a:t>
            </a: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631018" y="30198876"/>
            <a:ext cx="114847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Methodology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13086547" y="17845448"/>
            <a:ext cx="114847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Results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13086547" y="24421794"/>
            <a:ext cx="114847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Conclusion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13086546" y="30198877"/>
            <a:ext cx="114847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References</a:t>
            </a:r>
          </a:p>
          <a:p>
            <a:pPr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………………………………………………………………………………………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r>
              <a:rPr lang="en-US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………………………………………………………………………………………..........</a:t>
            </a:r>
          </a:p>
          <a:p>
            <a:pPr algn="thaiDist">
              <a:tabLst>
                <a:tab pos="1077913" algn="l"/>
              </a:tabLst>
            </a:pPr>
            <a:endParaRPr lang="en-US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-3" y="138594"/>
            <a:ext cx="25199975" cy="4062651"/>
          </a:xfrm>
          <a:prstGeom prst="rect">
            <a:avLst/>
          </a:prstGeom>
          <a:solidFill>
            <a:schemeClr val="accent4">
              <a:lumMod val="40000"/>
              <a:lumOff val="6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รูปแบบโปสเตอร์</a:t>
            </a:r>
          </a:p>
          <a:p>
            <a:pPr algn="ctr"/>
            <a:r>
              <a:rPr lang="th-TH" sz="9600" b="1" dirty="0" smtClean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โปสเตอร์ขนาด   70 ซม. </a:t>
            </a:r>
            <a:r>
              <a:rPr lang="en-US" sz="9600" b="1" dirty="0" smtClean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X </a:t>
            </a:r>
            <a:r>
              <a:rPr lang="th-TH" sz="9600" b="1" dirty="0" smtClean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100 ซม.</a:t>
            </a:r>
          </a:p>
          <a:p>
            <a:pPr algn="ctr"/>
            <a:r>
              <a:rPr lang="th-TH" sz="6600" b="1" dirty="0" smtClean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(ข้อมูลด้านล่างนี้เป็นเพียงตัวอย่างเท่านั้น นักศึกษาควรนำไปปรับเนื้อหา และตกแต่งให้สวยงามเพิ่มเติม)</a:t>
            </a:r>
            <a:endParaRPr lang="en-US" sz="6600" b="1" dirty="0">
              <a:solidFill>
                <a:srgbClr val="C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0547173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48</Words>
  <Application>Microsoft Office PowerPoint</Application>
  <PresentationFormat>กำหนดเอง</PresentationFormat>
  <Paragraphs>47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 New</vt:lpstr>
      <vt:lpstr>ธีมของ Office</vt:lpstr>
      <vt:lpstr>งานนำเสนอ PowerPoint</vt:lpstr>
    </vt:vector>
  </TitlesOfParts>
  <Company>enkku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9</cp:revision>
  <dcterms:created xsi:type="dcterms:W3CDTF">2018-11-19T08:56:15Z</dcterms:created>
  <dcterms:modified xsi:type="dcterms:W3CDTF">2018-11-19T10:18:07Z</dcterms:modified>
</cp:coreProperties>
</file>